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82" r:id="rId6"/>
    <p:sldId id="283" r:id="rId7"/>
    <p:sldId id="284" r:id="rId8"/>
    <p:sldId id="285" r:id="rId9"/>
    <p:sldId id="28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280" autoAdjust="0"/>
  </p:normalViewPr>
  <p:slideViewPr>
    <p:cSldViewPr showGuides="1">
      <p:cViewPr varScale="1">
        <p:scale>
          <a:sx n="80" d="100"/>
          <a:sy n="80" d="100"/>
        </p:scale>
        <p:origin x="30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9/30/2019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9/30/2019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9/30/2019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9/30/2019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dlcv.org/coa" TargetMode="External"/><Relationship Id="rId5" Type="http://schemas.openxmlformats.org/officeDocument/2006/relationships/hyperlink" Target="https://www.dlcv.org/transition-services" TargetMode="External"/><Relationship Id="rId4" Type="http://schemas.openxmlformats.org/officeDocument/2006/relationships/hyperlink" Target="https://www.vadars.org/drs/transitionservice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prepare for life after high school…</a:t>
            </a:r>
            <a:endParaRPr lang="en-US" dirty="0"/>
          </a:p>
        </p:txBody>
      </p:sp>
      <p:pic>
        <p:nvPicPr>
          <p:cNvPr id="4" name="Transition 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41" y="1676400"/>
            <a:ext cx="8913078" cy="4917509"/>
          </a:xfrm>
        </p:spPr>
        <p:txBody>
          <a:bodyPr>
            <a:normAutofit/>
          </a:bodyPr>
          <a:lstStyle/>
          <a:p>
            <a:r>
              <a:rPr lang="en-US" sz="2399" dirty="0"/>
              <a:t>When a child turns 14, the first IEP to be in effect must include post-secondary goals. These goals relate to training, education, employment, and independent living skills. </a:t>
            </a:r>
          </a:p>
          <a:p>
            <a:r>
              <a:rPr lang="en-US" sz="2399" dirty="0"/>
              <a:t>In addition to goals the IEP must also outline transition services designed to help a child reach his transition goals</a:t>
            </a:r>
          </a:p>
          <a:p>
            <a:r>
              <a:rPr lang="en-US" sz="2399" dirty="0"/>
              <a:t>The first IEP to be in effect when a child turns 16 must include a statement outlining what agencies will be responsible for providing each transition service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117" y="3144789"/>
            <a:ext cx="2001414" cy="2281742"/>
          </a:xfrm>
          <a:prstGeom prst="rect">
            <a:avLst/>
          </a:prstGeom>
        </p:spPr>
      </p:pic>
      <p:pic>
        <p:nvPicPr>
          <p:cNvPr id="4" name="Transition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99" dirty="0" smtClean="0"/>
              <a:t>Transition planning </a:t>
            </a:r>
            <a:r>
              <a:rPr lang="en-US" sz="2399" dirty="0"/>
              <a:t>is all about helping your child achieve his or her post-secondary goals. Before your first transition IEP meeting, ask your child how they picture their life after high school. </a:t>
            </a:r>
            <a:endParaRPr lang="en-US" sz="2399" dirty="0" smtClean="0"/>
          </a:p>
          <a:p>
            <a:pPr marL="0" indent="0">
              <a:buNone/>
            </a:pPr>
            <a:endParaRPr lang="en-US" sz="2399" dirty="0"/>
          </a:p>
          <a:p>
            <a:pPr marL="0" indent="0">
              <a:buNone/>
            </a:pPr>
            <a:r>
              <a:rPr lang="en-US" sz="2399" dirty="0" smtClean="0"/>
              <a:t>Student’s opinions and preferences must be taken into consideration when developing transition plans – even if they can’t be at the meeting in person. </a:t>
            </a:r>
            <a:endParaRPr lang="en-US" sz="2399" dirty="0"/>
          </a:p>
        </p:txBody>
      </p:sp>
      <p:pic>
        <p:nvPicPr>
          <p:cNvPr id="4" name="Transition 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Your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99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will your life be like when you are an adult? What will you 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job do you want?</a:t>
            </a:r>
          </a:p>
          <a:p>
            <a:r>
              <a:rPr lang="en-US" dirty="0" smtClean="0"/>
              <a:t>What training or education will you need to get this job?</a:t>
            </a:r>
          </a:p>
          <a:p>
            <a:r>
              <a:rPr lang="en-US" dirty="0" smtClean="0"/>
              <a:t>If you go to school before getting a job, what school will you go to?</a:t>
            </a:r>
          </a:p>
          <a:p>
            <a:r>
              <a:rPr lang="en-US" dirty="0" smtClean="0"/>
              <a:t>What city or town do you want to live in?</a:t>
            </a:r>
          </a:p>
          <a:p>
            <a:r>
              <a:rPr lang="en-US" dirty="0" smtClean="0"/>
              <a:t>Would you rather live in an apartment or a house?</a:t>
            </a:r>
          </a:p>
          <a:p>
            <a:r>
              <a:rPr lang="en-US" dirty="0" smtClean="0"/>
              <a:t>Who do you want to live with?</a:t>
            </a:r>
          </a:p>
          <a:p>
            <a:r>
              <a:rPr lang="en-US" dirty="0" smtClean="0"/>
              <a:t>What skills do you still need to learn before living on your own?</a:t>
            </a:r>
          </a:p>
          <a:p>
            <a:r>
              <a:rPr lang="en-US" dirty="0" smtClean="0"/>
              <a:t>How will you get around?</a:t>
            </a:r>
          </a:p>
          <a:p>
            <a:r>
              <a:rPr lang="en-US" dirty="0" smtClean="0"/>
              <a:t>What do you want to do to be a part of your community?</a:t>
            </a:r>
          </a:p>
          <a:p>
            <a:r>
              <a:rPr lang="en-US" dirty="0" smtClean="0"/>
              <a:t>What will you do for fun as an adult?</a:t>
            </a:r>
            <a:endParaRPr lang="en-US" dirty="0"/>
          </a:p>
        </p:txBody>
      </p:sp>
      <p:pic>
        <p:nvPicPr>
          <p:cNvPr id="4" name="Transition 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Planning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www.vadars.org/drs/transitionservices.htm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Pre-employment transition services (Pre-ETS)</a:t>
            </a:r>
          </a:p>
          <a:p>
            <a:pPr lvl="1"/>
            <a:r>
              <a:rPr lang="en-US" dirty="0" smtClean="0"/>
              <a:t>Vocational rehabilitation (VR)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resources for transition planning and for young adults turning 18 can be found on </a:t>
            </a:r>
            <a:r>
              <a:rPr lang="en-US" dirty="0"/>
              <a:t>our website at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www.dlcv.org/transition-services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www.dlcv.org/coa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Transition 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Monday, Wednesday, Friday </a:t>
            </a:r>
          </a:p>
          <a:p>
            <a:r>
              <a:rPr lang="en-US" sz="3200" dirty="0"/>
              <a:t>8:30 am – 4:00 pm</a:t>
            </a:r>
          </a:p>
          <a:p>
            <a:r>
              <a:rPr lang="en-US" sz="3200" dirty="0"/>
              <a:t>Toll Free-  800-552-3962</a:t>
            </a:r>
          </a:p>
          <a:p>
            <a:r>
              <a:rPr lang="en-US" sz="3200" u="sng" dirty="0"/>
              <a:t>info@dlcv.org</a:t>
            </a:r>
          </a:p>
          <a:p>
            <a:r>
              <a:rPr lang="en-US" sz="3200" u="sng" dirty="0"/>
              <a:t>www.dlcv.org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Transition Outro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1589</TotalTime>
  <Words>345</Words>
  <Application>Microsoft Office PowerPoint</Application>
  <PresentationFormat>Custom</PresentationFormat>
  <Paragraphs>35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Books 16x9</vt:lpstr>
      <vt:lpstr>Transition Planning</vt:lpstr>
      <vt:lpstr>Transition Planning </vt:lpstr>
      <vt:lpstr>Transition Planning</vt:lpstr>
      <vt:lpstr>Questions to Ask Your Child</vt:lpstr>
      <vt:lpstr>Transition Planning Partners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Planning</dc:title>
  <dc:creator>Kalena Ek</dc:creator>
  <cp:lastModifiedBy>Devin Coleman</cp:lastModifiedBy>
  <cp:revision>11</cp:revision>
  <dcterms:created xsi:type="dcterms:W3CDTF">2019-02-21T17:06:15Z</dcterms:created>
  <dcterms:modified xsi:type="dcterms:W3CDTF">2019-09-30T19:27:53Z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